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2720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1388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0784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5051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4352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7326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5949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051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7903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5544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3461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27583" y="980728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827583" y="1916832"/>
            <a:ext cx="7344817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БОЖА КРАСА, </a:t>
            </a: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ВІДДЗЕРКАЛЕНА</a:t>
            </a:r>
            <a:r>
              <a:rPr lang="en-US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ТВОРІННІ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4:</a:t>
            </a:r>
            <a:r>
              <a:rPr lang="uk-UA" sz="25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31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2"/>
            <a:ext cx="8280919" cy="32222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Нехай буде слава та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велич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Господня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навіки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хай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ділами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Своїми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радіє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Господь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Творець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1138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4:</a:t>
            </a:r>
            <a:r>
              <a:rPr lang="uk-UA" sz="25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33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2"/>
            <a:ext cx="8280919" cy="32222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 буду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співати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Господеві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Всевишньому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своєму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житті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буду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грати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для Бога,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Небесного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Отця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аж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поки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живу!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891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4:</a:t>
            </a:r>
            <a:r>
              <a:rPr lang="uk-UA" sz="25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34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2"/>
            <a:ext cx="8280919" cy="29342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Буде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приємна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Йому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моя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мова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я Господом 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буду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радіти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769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4:1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2"/>
            <a:ext cx="8280919" cy="35822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Благослови, душе моя, 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славного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Господа! Господи,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прекрасний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Боже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вельми великий,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зодягнувся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велич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в славу!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8746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4:1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0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2"/>
            <a:ext cx="8280919" cy="25021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джерела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пускає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потоки,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пливуть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між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горами,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5957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4:1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2"/>
            <a:ext cx="8280919" cy="27901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напувають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вони 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всю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пільну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звірину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ними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дикі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олені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гасять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спрагу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свою.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400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4:1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2"/>
            <a:ext cx="8280919" cy="27901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напоює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гори 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палаців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Своїх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із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плоду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чинів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Твоїх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земля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сититься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красою та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врожаєм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3598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4:1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2"/>
            <a:ext cx="8280919" cy="27901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Траву для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худоби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вирощує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зеленину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для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людині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хліб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добувати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землі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0478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4:1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2"/>
            <a:ext cx="8280919" cy="336625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сік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серце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людині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воно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звеселяє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більш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оливи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блищало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обличчя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хліб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серце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людині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зміцняє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3545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4:1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2"/>
            <a:ext cx="8280919" cy="28622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Насичуються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Господні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дерева,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ялиці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карпатські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Господи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Творче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насадив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9220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24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2"/>
            <a:ext cx="8280919" cy="29342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то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численні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діла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могутній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Господи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мудро вчинив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усіх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Твого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творива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повна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земля!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3091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211</Words>
  <Application>Microsoft Office PowerPoint</Application>
  <PresentationFormat>Экран (4:3)</PresentationFormat>
  <Paragraphs>67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ПСАЛОМ 104</vt:lpstr>
      <vt:lpstr>ПСАЛОМ 104:1</vt:lpstr>
      <vt:lpstr>ПСАЛОМ 104:10</vt:lpstr>
      <vt:lpstr>ПСАЛОМ 104:11</vt:lpstr>
      <vt:lpstr>ПСАЛОМ 104:13</vt:lpstr>
      <vt:lpstr>ПСАЛОМ 104:14</vt:lpstr>
      <vt:lpstr>ПСАЛОМ 104:15</vt:lpstr>
      <vt:lpstr>ПСАЛОМ 104:16</vt:lpstr>
      <vt:lpstr>ПСАЛОМ 104:24</vt:lpstr>
      <vt:lpstr>ПСАЛОМ 104:31</vt:lpstr>
      <vt:lpstr>ПСАЛОМ 104:33</vt:lpstr>
      <vt:lpstr>ПСАЛОМ 104:34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14</cp:revision>
  <dcterms:modified xsi:type="dcterms:W3CDTF">2019-11-06T10:25:00Z</dcterms:modified>
</cp:coreProperties>
</file>